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34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03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311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69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52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2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68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03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38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43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19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DE8FC-3AC6-4747-9E74-2B3495EEA8D6}" type="datetimeFigureOut">
              <a:rPr lang="de-DE" smtClean="0"/>
              <a:t>14.04.21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E3B13-9CA8-3D42-8E2E-3DA75B09F3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47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Wer bin ich?????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Von </a:t>
            </a:r>
          </a:p>
          <a:p>
            <a:r>
              <a:rPr lang="de-DE" dirty="0" smtClean="0"/>
              <a:t>Vorname Nachname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86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Besonderheiten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689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69983"/>
          </a:xfrm>
        </p:spPr>
        <p:txBody>
          <a:bodyPr>
            <a:normAutofit/>
          </a:bodyPr>
          <a:lstStyle/>
          <a:p>
            <a:r>
              <a:rPr lang="de-DE" dirty="0" smtClean="0"/>
              <a:t>Ich </a:t>
            </a:r>
            <a:r>
              <a:rPr lang="de-DE" smtClean="0"/>
              <a:t>bin .....</a:t>
            </a:r>
            <a:br>
              <a:rPr lang="de-DE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79693"/>
            <a:ext cx="8229600" cy="3446470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99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Verbreitung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45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Lebensraum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7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Nahrung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7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Feinde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18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Fortbewegung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547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Größe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6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Körperbedeckung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319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Fortpflanzung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93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Macintosh PowerPoint</Application>
  <PresentationFormat>Bildschirmpräsentation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Office-Design</vt:lpstr>
      <vt:lpstr>Wer bin ich?????</vt:lpstr>
      <vt:lpstr>Verbreitung</vt:lpstr>
      <vt:lpstr>Lebensraum</vt:lpstr>
      <vt:lpstr>Nahrung</vt:lpstr>
      <vt:lpstr>Feinde</vt:lpstr>
      <vt:lpstr>Fortbewegung</vt:lpstr>
      <vt:lpstr>Größe</vt:lpstr>
      <vt:lpstr>Körperbedeckung</vt:lpstr>
      <vt:lpstr>Fortpflanzung</vt:lpstr>
      <vt:lpstr>Besonderheiten</vt:lpstr>
      <vt:lpstr>Ich bin .....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 bin ich?????</dc:title>
  <dc:creator>Marion</dc:creator>
  <cp:lastModifiedBy>Marion</cp:lastModifiedBy>
  <cp:revision>2</cp:revision>
  <dcterms:created xsi:type="dcterms:W3CDTF">2020-05-24T12:50:37Z</dcterms:created>
  <dcterms:modified xsi:type="dcterms:W3CDTF">2021-04-14T11:10:38Z</dcterms:modified>
</cp:coreProperties>
</file>