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34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03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11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69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2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26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68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03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38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4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19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E8FC-3AC6-4747-9E74-2B3495EEA8D6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3B13-9CA8-3D42-8E2E-3DA75B09F3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47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 bin ich?????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</a:t>
            </a:r>
          </a:p>
          <a:p>
            <a:r>
              <a:rPr lang="de-DE" dirty="0"/>
              <a:t>Anton Kraus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B18BE7-4A93-464D-9DAC-D4ED321B93E2}"/>
              </a:ext>
            </a:extLst>
          </p:cNvPr>
          <p:cNvSpPr txBox="1"/>
          <p:nvPr/>
        </p:nvSpPr>
        <p:spPr>
          <a:xfrm>
            <a:off x="143838" y="369870"/>
            <a:ext cx="244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6c</a:t>
            </a:r>
          </a:p>
          <a:p>
            <a:r>
              <a:rPr lang="de-DE" dirty="0"/>
              <a:t>Nut</a:t>
            </a:r>
          </a:p>
        </p:txBody>
      </p:sp>
    </p:spTree>
    <p:extLst>
      <p:ext uri="{BB962C8B-B14F-4D97-AF65-F5344CB8AC3E}">
        <p14:creationId xmlns:p14="http://schemas.microsoft.com/office/powerpoint/2010/main" val="27478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68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69983"/>
          </a:xfrm>
        </p:spPr>
        <p:txBody>
          <a:bodyPr>
            <a:normAutofit/>
          </a:bodyPr>
          <a:lstStyle/>
          <a:p>
            <a:r>
              <a:rPr lang="de-DE" dirty="0"/>
              <a:t>Ich </a:t>
            </a:r>
            <a:r>
              <a:rPr lang="de-DE"/>
              <a:t>bin .....</a:t>
            </a:r>
            <a:br>
              <a:rPr lang="de-DE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79693"/>
            <a:ext cx="8229600" cy="344647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399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Verbreitung</a:t>
            </a:r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BF4AEBC-BA63-420E-9014-DEE6A5DDE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959" y="1600200"/>
            <a:ext cx="6682081" cy="452596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9ABF73E-D469-4B6E-855F-225BE5C9A0EB}"/>
              </a:ext>
            </a:extLst>
          </p:cNvPr>
          <p:cNvSpPr txBox="1"/>
          <p:nvPr/>
        </p:nvSpPr>
        <p:spPr>
          <a:xfrm>
            <a:off x="934948" y="6126163"/>
            <a:ext cx="68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Ursprünglich </a:t>
            </a:r>
            <a:r>
              <a:rPr lang="de-DE" dirty="0" err="1"/>
              <a:t>helrot</a:t>
            </a:r>
            <a:r>
              <a:rPr lang="de-DE" dirty="0"/>
              <a:t> </a:t>
            </a:r>
          </a:p>
          <a:p>
            <a:r>
              <a:rPr lang="de-DE" dirty="0"/>
              <a:t>Heutiges dunkelrot/tiefrot</a:t>
            </a:r>
          </a:p>
        </p:txBody>
      </p:sp>
    </p:spTree>
    <p:extLst>
      <p:ext uri="{BB962C8B-B14F-4D97-AF65-F5344CB8AC3E}">
        <p14:creationId xmlns:p14="http://schemas.microsoft.com/office/powerpoint/2010/main" val="23784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de-DE" dirty="0"/>
              <a:t>Lebensraum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52700" y="1325171"/>
            <a:ext cx="4038600" cy="1461499"/>
          </a:xfrm>
        </p:spPr>
        <p:txBody>
          <a:bodyPr>
            <a:normAutofit/>
          </a:bodyPr>
          <a:lstStyle/>
          <a:p>
            <a:r>
              <a:rPr lang="de-DE" sz="2000" b="1" i="0" dirty="0">
                <a:effectLst/>
              </a:rPr>
              <a:t>tropische und subtropische Monsunregenwälder, immergrüne Wälder, Laubwälder und Dornbuschland</a:t>
            </a:r>
            <a:endParaRPr lang="de-DE" sz="2000" dirty="0"/>
          </a:p>
        </p:txBody>
      </p:sp>
      <p:pic>
        <p:nvPicPr>
          <p:cNvPr id="7" name="Inhaltsplatzhalter 6" descr="Ein Bild, das draußen, Natur, Wasser enthält.&#10;&#10;Automatisch generierte Beschreibung">
            <a:extLst>
              <a:ext uri="{FF2B5EF4-FFF2-40B4-BE49-F238E27FC236}">
                <a16:creationId xmlns:a16="http://schemas.microsoft.com/office/drawing/2014/main" id="{9F806F02-A972-4402-9F1A-3CD8250F9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3389" y="2786670"/>
            <a:ext cx="5517222" cy="3678148"/>
          </a:xfrm>
        </p:spPr>
      </p:pic>
    </p:spTree>
    <p:extLst>
      <p:ext uri="{BB962C8B-B14F-4D97-AF65-F5344CB8AC3E}">
        <p14:creationId xmlns:p14="http://schemas.microsoft.com/office/powerpoint/2010/main" val="25377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7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Feinde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18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Fortbewegung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54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Größe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Körperbedeckung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31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Fortpflanzung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93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Bildschirmpräsentation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Office-Design</vt:lpstr>
      <vt:lpstr>Wer bin ich?????</vt:lpstr>
      <vt:lpstr>Verbreitung</vt:lpstr>
      <vt:lpstr>Lebensraum</vt:lpstr>
      <vt:lpstr>Nahrung</vt:lpstr>
      <vt:lpstr>Feinde</vt:lpstr>
      <vt:lpstr>Fortbewegung</vt:lpstr>
      <vt:lpstr>Größe</vt:lpstr>
      <vt:lpstr>Körperbedeckung</vt:lpstr>
      <vt:lpstr>Fortpflanzung</vt:lpstr>
      <vt:lpstr>Besonderheiten</vt:lpstr>
      <vt:lpstr>Ich bin .....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bin ich?????</dc:title>
  <dc:creator>Marion</dc:creator>
  <cp:lastModifiedBy>Kraus Fabian</cp:lastModifiedBy>
  <cp:revision>5</cp:revision>
  <dcterms:created xsi:type="dcterms:W3CDTF">2020-05-24T12:50:37Z</dcterms:created>
  <dcterms:modified xsi:type="dcterms:W3CDTF">2021-04-15T09:29:03Z</dcterms:modified>
</cp:coreProperties>
</file>